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4E1E-FEF4-4FAD-958B-BCD35D829D29}" type="datetimeFigureOut">
              <a:rPr lang="pt-BR" smtClean="0"/>
              <a:pPr/>
              <a:t>4/2/2012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6AB6-8DE2-4903-BC76-AD3355370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pt-BR" dirty="0" smtClean="0"/>
              <a:t>    Colégio Evolução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17526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ALINE CRESCENCIO IUNG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611560" y="2708920"/>
            <a:ext cx="7992888" cy="1584176"/>
          </a:xfrm>
          <a:prstGeom prst="round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Projeto anual de Matemática:</a:t>
            </a:r>
          </a:p>
          <a:p>
            <a:pPr algn="ctr"/>
            <a:r>
              <a:rPr lang="pt-BR" sz="2800" b="1" dirty="0" smtClean="0"/>
              <a:t>Brincando com a matemática.</a:t>
            </a:r>
          </a:p>
          <a:p>
            <a:pPr algn="ctr"/>
            <a:endParaRPr lang="pt-BR" dirty="0"/>
          </a:p>
        </p:txBody>
      </p:sp>
      <p:pic>
        <p:nvPicPr>
          <p:cNvPr id="1026" name="Imagem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1"/>
            <a:ext cx="2016224" cy="98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Arial" pitchFamily="34" charset="0"/>
              <a:buChar char="•"/>
            </a:pPr>
            <a:r>
              <a:rPr lang="pt-BR" sz="3200" dirty="0" smtClean="0"/>
              <a:t>Turmas do 6º e 7º ano;</a:t>
            </a:r>
            <a:endParaRPr lang="pt-BR" sz="3200" dirty="0"/>
          </a:p>
          <a:p>
            <a:pPr lvl="0"/>
            <a:r>
              <a:rPr lang="pt-BR" dirty="0"/>
              <a:t>Compreender os conteúdos por meio de atividades contextualizadas, para que a matemática se torne um momento de prazer e não de uma obrigação. </a:t>
            </a:r>
          </a:p>
          <a:p>
            <a:pPr lvl="0"/>
            <a:r>
              <a:rPr lang="pt-BR" dirty="0"/>
              <a:t>Trabalhar com jogos didáticos com o propósito de tornar a aprendizagem mais interessante e os conteúdos mais acessíveis aos alunos.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Objetivos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4500" b="1" dirty="0" smtClean="0"/>
              <a:t>6º ano e 7º ano</a:t>
            </a:r>
          </a:p>
          <a:p>
            <a:pPr lvl="0">
              <a:buNone/>
            </a:pPr>
            <a:endParaRPr lang="pt-BR" b="1" dirty="0" smtClean="0"/>
          </a:p>
          <a:p>
            <a:pPr lvl="0"/>
            <a:r>
              <a:rPr lang="pt-BR" b="1" dirty="0" smtClean="0"/>
              <a:t> </a:t>
            </a:r>
            <a:r>
              <a:rPr lang="pt-BR" sz="3500" dirty="0"/>
              <a:t>História da matemática;</a:t>
            </a:r>
          </a:p>
          <a:p>
            <a:pPr lvl="0"/>
            <a:r>
              <a:rPr lang="pt-BR" sz="3500" dirty="0"/>
              <a:t>As quatro operações básicas (adição, subtração, multiplicação e divisão);</a:t>
            </a:r>
          </a:p>
          <a:p>
            <a:pPr lvl="0"/>
            <a:r>
              <a:rPr lang="pt-BR" sz="3500" dirty="0"/>
              <a:t>Figuras geométricas com palitos de picolé (desafios);</a:t>
            </a:r>
          </a:p>
          <a:p>
            <a:pPr lvl="0"/>
            <a:r>
              <a:rPr lang="pt-BR" sz="3500" dirty="0"/>
              <a:t>Raciocínio lógico;</a:t>
            </a:r>
          </a:p>
          <a:p>
            <a:pPr>
              <a:buNone/>
            </a:pPr>
            <a:r>
              <a:rPr lang="pt-BR" sz="2800" dirty="0" smtClean="0"/>
              <a:t>                                </a:t>
            </a:r>
            <a:endParaRPr lang="pt-BR" sz="2800" dirty="0"/>
          </a:p>
          <a:p>
            <a:pPr>
              <a:buNone/>
            </a:pPr>
            <a:r>
              <a:rPr lang="pt-BR" b="1" dirty="0" smtClean="0"/>
              <a:t>          </a:t>
            </a:r>
          </a:p>
          <a:p>
            <a:pPr>
              <a:buNone/>
            </a:pPr>
            <a:r>
              <a:rPr lang="pt-BR" b="1" dirty="0" smtClean="0"/>
              <a:t>     </a:t>
            </a:r>
            <a:endParaRPr lang="pt-BR" b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CONTEÚDOS </a:t>
            </a:r>
            <a:r>
              <a:rPr lang="pt-BR" b="1" dirty="0"/>
              <a:t>ENVOLVIDOS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4 etapas;</a:t>
            </a:r>
          </a:p>
          <a:p>
            <a:r>
              <a:rPr lang="pt-BR" dirty="0" smtClean="0"/>
              <a:t>A </a:t>
            </a:r>
            <a:r>
              <a:rPr lang="pt-BR" dirty="0"/>
              <a:t>história da </a:t>
            </a:r>
            <a:r>
              <a:rPr lang="pt-BR" dirty="0" smtClean="0"/>
              <a:t>matemática e o caça palavras da evolução dos números ;</a:t>
            </a:r>
          </a:p>
          <a:p>
            <a:r>
              <a:rPr lang="pt-BR" dirty="0" smtClean="0"/>
              <a:t>Bingo das quatro operações;</a:t>
            </a:r>
          </a:p>
          <a:p>
            <a:r>
              <a:rPr lang="pt-BR" dirty="0" smtClean="0"/>
              <a:t>Figuras geométricas e desafios com palitos de picolé;</a:t>
            </a:r>
          </a:p>
          <a:p>
            <a:r>
              <a:rPr lang="pt-BR" dirty="0" smtClean="0"/>
              <a:t>Raciocínio lógico com o jogo do </a:t>
            </a:r>
            <a:r>
              <a:rPr lang="pt-BR" dirty="0" err="1" smtClean="0"/>
              <a:t>rachacuca</a:t>
            </a:r>
            <a:r>
              <a:rPr lang="pt-BR" dirty="0" smtClean="0"/>
              <a:t> (números cruzados) e análise final.</a:t>
            </a:r>
          </a:p>
          <a:p>
            <a:endParaRPr lang="pt-BR" dirty="0"/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395536" y="260648"/>
            <a:ext cx="8443664" cy="1309390"/>
          </a:xfrm>
          <a:prstGeom prst="roundRect">
            <a:avLst/>
          </a:prstGeom>
          <a:ln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7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Desenvolvimento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trela de 7 Pontos 3"/>
          <p:cNvSpPr/>
          <p:nvPr/>
        </p:nvSpPr>
        <p:spPr>
          <a:xfrm>
            <a:off x="1475656" y="620688"/>
            <a:ext cx="5976664" cy="4968552"/>
          </a:xfrm>
          <a:prstGeom prst="star7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“Diz-me e esquecerei, ensina-me e lembrarei, envolva-me e aprenderei” (Paulo Freire). 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170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    Colégio Evolução</vt:lpstr>
      <vt:lpstr>Objetivos</vt:lpstr>
      <vt:lpstr> CONTEÚDOS ENVOLVIDOS 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Colégio Evolução</dc:title>
  <dc:creator>win</dc:creator>
  <cp:lastModifiedBy>win</cp:lastModifiedBy>
  <cp:revision>8</cp:revision>
  <dcterms:created xsi:type="dcterms:W3CDTF">2012-02-04T19:22:56Z</dcterms:created>
  <dcterms:modified xsi:type="dcterms:W3CDTF">2012-02-04T20:34:42Z</dcterms:modified>
</cp:coreProperties>
</file>